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53.jpg"/>
  <Relationship Id="rId3" Type="http://schemas.openxmlformats.org/officeDocument/2006/relationships/image" Target="../media/PCR-EAPCI-TEXTBOOK-Dark-v22154.png"/>
  <Relationship Id="rId4" Type="http://schemas.openxmlformats.org/officeDocument/2006/relationships/image" Target="../media/72ca952bdb38b86ae0193ab0150fcf602155.png"/>
  <Relationship Id="rId5" Type="http://schemas.openxmlformats.org/officeDocument/2006/relationships/image" Target="../media/107_1852_3.16-Figure-1821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-year outcomes of patients in the SYNTAX trial: impact of diabetes and SYNTAX score3-year outcomes in the SYNTAX trial depending on SYNTAX score and presence of diabetes (A). The improvement of outcomes (MACCE rates) is particularly evident with greater burden of disease/higher SYNTAX scores especially in diabetic patients. Non-diabetic patients (B).[From data presented by Kappetein AP et al at the 2010 European Association for Cardio-Thoracic Surgery meeting]]]></a:t>
            </a:r>
          </a:p>
        </p:txBody>
      </p:sp>
      <p:pic>
        <p:nvPicPr>
          <p:cNvPr id="9" name="107_1852_3.16-Figure 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0325" y="1457325"/>
            <a:ext cx="6981825" cy="2581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