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289.jpg"/>
  <Relationship Id="rId3" Type="http://schemas.openxmlformats.org/officeDocument/2006/relationships/image" Target="../media/PCR-EAPCI-TEXTBOOK-Dark-v22290.png"/>
  <Relationship Id="rId4" Type="http://schemas.openxmlformats.org/officeDocument/2006/relationships/image" Target="../media/a33c6d9caa62284314533abacd61503d2291.png"/>
  <Relationship Id="rId5" Type="http://schemas.openxmlformats.org/officeDocument/2006/relationships/image" Target="../media/107_3887_Figure23-new229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erventions for stable coronary disease (chronic coronary syndromes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erventions for stable coronary disease (chronic coronary syndromes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radyumna Tummala, Bill D. Gogas, Patrick Bastos Metzger, David Williams, J. Ribamar Costa Jr, Raffaele picco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overall rate of composite MACE at 5 years in the EES group and the SES group]]></a:t>
            </a:r>
          </a:p>
        </p:txBody>
      </p:sp>
      <p:pic>
        <p:nvPicPr>
          <p:cNvPr id="9" name="107_3887_Figure23-new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95500" y="952500"/>
            <a:ext cx="798195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2025-07-31T08:38:16Z</dcterms:created>
  <dcterms:modified xsi:type="dcterms:W3CDTF">2025-07-31T08:38:16Z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