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93.jpg"/>
  <Relationship Id="rId3" Type="http://schemas.openxmlformats.org/officeDocument/2006/relationships/image" Target="../media/PCR-EAPCI-TEXTBOOK-Dark-v22294.png"/>
  <Relationship Id="rId4" Type="http://schemas.openxmlformats.org/officeDocument/2006/relationships/image" Target="../media/2c1a26515ca2950c9061d3204d90eda02295.png"/>
  <Relationship Id="rId5" Type="http://schemas.openxmlformats.org/officeDocument/2006/relationships/image" Target="../media/107_1853_3.16-Figure-19229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utcomes of patients with LM disease in the SYNTAX trial based on SYNTAX score3-year MACCE rates for patients with LM disease by SYNTAX score tertiles: (A) low SYNTAX score 0-22; (B) intermediate SYNTAX score 23-32; (C) high SYNTAX score ≥33. Patients with low or intermediate SYNTAX scores had similar outcomes with PCI (yellow line) or CABG (blue line), but those with high SYNTAX scores (≥33) experienced much lower MACCE rates with CABG compared to PCI.[Adapted with permission from Kappetein AP et al. Eur Heart J. 2011;32:2125-34]]]></a:t>
            </a:r>
          </a:p>
        </p:txBody>
      </p:sp>
      <p:pic>
        <p:nvPicPr>
          <p:cNvPr id="9" name="107_1853_3.16-Figure 1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0800" y="1990725"/>
            <a:ext cx="7000875" cy="1504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