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97.jpg"/>
  <Relationship Id="rId3" Type="http://schemas.openxmlformats.org/officeDocument/2006/relationships/image" Target="../media/PCR-EAPCI-TEXTBOOK-Dark-v22298.png"/>
  <Relationship Id="rId4" Type="http://schemas.openxmlformats.org/officeDocument/2006/relationships/image" Target="../media/1f93424547702d16f99beeafa7476eb22299.png"/>
  <Relationship Id="rId5" Type="http://schemas.openxmlformats.org/officeDocument/2006/relationships/image" Target="../media/107_1855_3.16-Figure-2123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utcomes after PCI are similar in men and women after adjustment for comorbid conditionsIn a registry of 22,725 consecutive patients who underwent PCI between 2002 and 2003, female gender was associated with older age and higher in-hosptial death, vascular complications, blood transfusion, stroke, and MACE (A). However, after adjustment for renal function and low body surface area (B), there were no longer any significant gender-related differences in outcomes.[Adapted with permission from Duvernoy CS et al. Am Heart J. 2010;159:677-83]]]></a:t>
            </a:r>
          </a:p>
        </p:txBody>
      </p:sp>
      <p:pic>
        <p:nvPicPr>
          <p:cNvPr id="9" name="107_1855_3.16-Figure 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3675" y="1447800"/>
            <a:ext cx="6715125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