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17.jpg"/>
  <Relationship Id="rId3" Type="http://schemas.openxmlformats.org/officeDocument/2006/relationships/image" Target="../media/PCR-EAPCI-TEXTBOOK-Dark-v22118.png"/>
  <Relationship Id="rId4" Type="http://schemas.openxmlformats.org/officeDocument/2006/relationships/image" Target="../media/7089aa45eff67586269e2a133ae2f2d92119.png"/>
  <Relationship Id="rId5" Type="http://schemas.openxmlformats.org/officeDocument/2006/relationships/image" Target="../media/107_1837_3.16-Figure-321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dictive value of severity of angina pectorisPatients who had less limiting angina had improved survival compared to those with more severe angina.[Adapted with permission from Mozaffarian D et al. Am Heart J. 2003;146:1015-22 and Spertus JA et al. Circulation. 2002;106:43-49]]]></a:t>
            </a:r>
          </a:p>
        </p:txBody>
      </p:sp>
      <p:pic>
        <p:nvPicPr>
          <p:cNvPr id="9" name="107_1837_3.16-Figure 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075" y="952500"/>
            <a:ext cx="48768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