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2169.jpg"/>
  <Relationship Id="rId3" Type="http://schemas.openxmlformats.org/officeDocument/2006/relationships/image" Target="../media/PCR-EAPCI-TEXTBOOK-Dark-v22170.png"/>
  <Relationship Id="rId4" Type="http://schemas.openxmlformats.org/officeDocument/2006/relationships/image" Target="../media/b48402201452b71ed3df8ddf3951dd942171.png"/>
  <Relationship Id="rId5" Type="http://schemas.openxmlformats.org/officeDocument/2006/relationships/image" Target="../media/107_1858_3.16-Figure-242172.pn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Interventions for stable coronary disease (chronic coronary syndromes)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Interventions for stable coronary disease (chronic coronary syndromes)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419850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Pradyumna Tummala, Bill D. Gogas, Patrick Bastos Metzger, David Williams, J. Ribamar Costa Jr, Raffaele piccolo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733925"/>
            <a:ext cx="9906000" cy="136207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3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Benefit of revascularisation in patients with CAD and heart failureThe APPROACH investigators followed 2,538 patients with CAD in the setting of heart failure. Survival curves up to 7 years are shown [(A) unadjusted survival; (B) risk-adjusted survival], demonstrating significantly better survival with revascularisation with PCI or CABG compared to those patients who received medical therapy alone. [Adapted with permission from Tsuyuki RS et al. CMAJ. 2006;175:361-5]]]></a:t>
            </a:r>
          </a:p>
        </p:txBody>
      </p:sp>
      <p:pic>
        <p:nvPicPr>
          <p:cNvPr id="9" name="107_1858_3.16-Figure 24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600325" y="1571625"/>
            <a:ext cx="6981825" cy="234315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6">
  <a:themeElements>
    <a:clrScheme name="Theme7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2025-07-31T08:38:17Z</dcterms:created>
  <dcterms:modified xsi:type="dcterms:W3CDTF">2025-07-31T08:38:17Z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