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249.jpg"/>
  <Relationship Id="rId3" Type="http://schemas.openxmlformats.org/officeDocument/2006/relationships/image" Target="../media/PCR-EAPCI-TEXTBOOK-Dark-v22250.png"/>
  <Relationship Id="rId4" Type="http://schemas.openxmlformats.org/officeDocument/2006/relationships/image" Target="../media/d6430e3884e2bba9a0c1bf90e771cfcd2251.png"/>
  <Relationship Id="rId5" Type="http://schemas.openxmlformats.org/officeDocument/2006/relationships/image" Target="../media/107_1838_3.16-Figure-42252.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terventions for stable coronary disease (chronic coronary syndrome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terventions for stable coronary disease (chronic coronary syndrome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radyumna Tummala, Bill D. Gogas, Patrick Bastos Metzger, David Williams, J. Ribamar Costa Jr, Raffaele piccol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Ischaemia and cardiac events in patients with stable symptoms of CAD. Analysis of 14 studies involving >12,000 patientsRate of major cardiac events (death or non-fatal MI) in patients with normal and abnormal stress SPECT images. Patients with abnormal stress SPECT images have markedly worse annual cardiovascular event rates compared to those who have normal scans.[Adapted with permission from Iskander S and Iskandrian AE. J Am Coll Cardiol.1998;32:57-62]]]></a:t>
            </a:r>
          </a:p>
        </p:txBody>
      </p:sp>
      <p:pic>
        <p:nvPicPr>
          <p:cNvPr id="9" name="107_1838_3.16-Figure 4" descr=""/>
          <p:cNvPicPr>
            <a:picLocks noChangeAspect="1"/>
          </p:cNvPicPr>
          <p:nvPr/>
        </p:nvPicPr>
        <p:blipFill>
          <a:blip r:embed="rId5"/>
          <a:stretch>
            <a:fillRect/>
          </a:stretch>
        </p:blipFill>
        <p:spPr>
          <a:xfrm>
            <a:off x="4962525" y="2066925"/>
            <a:ext cx="2266950" cy="1352550"/>
          </a:xfrm>
          <a:prstGeom prst="rect">
            <a:avLst/>
          </a:prstGeom>
          <a:noFill/>
        </p:spPr>
      </p:pic>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2025-07-31T08:38:16Z</dcterms:created>
  <dcterms:modified xsi:type="dcterms:W3CDTF">2025-07-31T08:38:16Z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