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121.jpg"/>
  <Relationship Id="rId3" Type="http://schemas.openxmlformats.org/officeDocument/2006/relationships/image" Target="../media/PCR-EAPCI-TEXTBOOK-Dark-v22122.png"/>
  <Relationship Id="rId4" Type="http://schemas.openxmlformats.org/officeDocument/2006/relationships/image" Target="../media/e0208e30065f5433f640bc72b4c9dab52123.png"/>
  <Relationship Id="rId5" Type="http://schemas.openxmlformats.org/officeDocument/2006/relationships/image" Target="../media/107_1839_3.16-Figure-5212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erventions for stable coronary disease (chronic coronary syndromes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erventions for stable coronary disease (chronic coronary syndromes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radyumna Tummala, Bill D. Gogas, Patrick Bastos Metzger, David Williams, J. Ribamar Costa Jr, Raffaele picco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Nuclear substudy data from the COURAGE trial(A) 5-year survival free of death or MI was inversely proportional to the percentage of left ventricular myocardium which had ischaemia, measured after 6 to 18 months follow-up. (B) Unadjusted (green bars) and adjusted (orange bars) representing hazard ratios for the extent of residual ischaemia at 6 to 18 months of follow-up. [Adapted with permission from Shaw LJ et al. Circulation. 2008;117:1283-91]]]></a:t>
            </a:r>
          </a:p>
        </p:txBody>
      </p:sp>
      <p:pic>
        <p:nvPicPr>
          <p:cNvPr id="9" name="107_1839_3.16-Figure 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81250" y="1419225"/>
            <a:ext cx="7419975" cy="2905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2025-07-31T08:38:16Z</dcterms:created>
  <dcterms:modified xsi:type="dcterms:W3CDTF">2025-07-31T08:38:16Z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