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253.jpg"/>
  <Relationship Id="rId3" Type="http://schemas.openxmlformats.org/officeDocument/2006/relationships/image" Target="../media/PCR-EAPCI-TEXTBOOK-Dark-v22254.png"/>
  <Relationship Id="rId4" Type="http://schemas.openxmlformats.org/officeDocument/2006/relationships/image" Target="../media/8f74e68c120c1bae0842ff9e4482ef462255.png"/>
  <Relationship Id="rId5" Type="http://schemas.openxmlformats.org/officeDocument/2006/relationships/image" Target="../media/107_1840_3.16-Figure-62256.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terventions for stable coronary disease (chronic coronary syndrome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terventions for stable coronary disease (chronic coronary syndrome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Pradyumna Tummala, Bill D. Gogas, Patrick Bastos Metzger, David Williams, J. Ribamar Costa Jr, Raffaele piccol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6]]></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DEFER Study: cardiac death and MI after 5 yearsPatients with single vessel CAD who had FFR ≥0.75 in the treated vessel demonstrated a nonsignificant trend of having greater cardiac death and MI if they received PCI (Perform group) rather than medical therapy without revascularisation (Defer group). The Reference group consisted of patients with single vessel CAD who had FFR ]]></a:t>
            </a:r>
          </a:p>
        </p:txBody>
      </p:sp>
      <p:pic>
        <p:nvPicPr>
          <p:cNvPr id="9" name="107_1840_3.16-Figure 6" descr=""/>
          <p:cNvPicPr>
            <a:picLocks noChangeAspect="1"/>
          </p:cNvPicPr>
          <p:nvPr/>
        </p:nvPicPr>
        <p:blipFill>
          <a:blip r:embed="rId5"/>
          <a:stretch>
            <a:fillRect/>
          </a:stretch>
        </p:blipFill>
        <p:spPr>
          <a:xfrm>
            <a:off x="4648200" y="1695450"/>
            <a:ext cx="2895600" cy="2352675"/>
          </a:xfrm>
          <a:prstGeom prst="rect">
            <a:avLst/>
          </a:prstGeom>
          <a:noFill/>
        </p:spPr>
      </p:pic>
    </p:spTree>
  </p:cSld>
  <p:clrMapOvr>
    <a:masterClrMapping/>
  </p:clrMapOvr>
</p:sld>
</file>

<file path=ppt/theme/theme1.xml><?xml version="1.0" encoding="utf-8"?>
<a:theme xmlns:a="http://schemas.openxmlformats.org/drawingml/2006/main" name="Theme68">
  <a:themeElements>
    <a:clrScheme name="Theme6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2025-07-31T08:38:16Z</dcterms:created>
  <dcterms:modified xsi:type="dcterms:W3CDTF">2025-07-31T08:38:16Z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