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25.jpg"/>
  <Relationship Id="rId3" Type="http://schemas.openxmlformats.org/officeDocument/2006/relationships/image" Target="../media/PCR-EAPCI-TEXTBOOK-Dark-v22126.png"/>
  <Relationship Id="rId4" Type="http://schemas.openxmlformats.org/officeDocument/2006/relationships/image" Target="../media/bd2e527da97f1e06bad212cce47e1fdb2127.png"/>
  <Relationship Id="rId5" Type="http://schemas.openxmlformats.org/officeDocument/2006/relationships/image" Target="../media/107_1841_3.16-Figure-721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FER Study: angina controlPatients in the Defer and Perform groups had similar survival free of chest pain at most time points. Patients with the most severe disease (FFR ]]></a:t>
            </a:r>
          </a:p>
        </p:txBody>
      </p:sp>
      <p:pic>
        <p:nvPicPr>
          <p:cNvPr id="9" name="107_1841_3.16-Figure 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4800" y="1438275"/>
            <a:ext cx="3952875" cy="31146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2025-07-31T08:38:16Z</dcterms:created>
  <dcterms:modified xsi:type="dcterms:W3CDTF">2025-07-31T08:38:16Z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