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313.jpg"/>
  <Relationship Id="rId3" Type="http://schemas.openxmlformats.org/officeDocument/2006/relationships/image" Target="../media/PCR-EAPCI-TEXTBOOK-Dark-v22314.png"/>
  <Relationship Id="rId4" Type="http://schemas.openxmlformats.org/officeDocument/2006/relationships/image" Target="../media/d6bca6461940417571194dac2033d7bb2315.png"/>
  <Relationship Id="rId5" Type="http://schemas.openxmlformats.org/officeDocument/2006/relationships/image" Target="../media/107_1862_3.16-Table-12316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stable coronary disease (chronic coronary syndromes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stable coronary disease (chronic coronary syndromes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radyumna Tummala, Bill D. Gogas, Patrick Bastos Metzger, David Williams, J. Ribamar Costa Jr, Raffaele picco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ronary artery calcium scoring gives an added predictive value to conventional (Framingham) cardiac risk factorsa. CAC denotes coronary-artery calcium score, and CI confidence interval.b. Major coronary events were myocardial infarction and death from coronary heart disease.c. Each unit increase in Log2(CAC+1) represents a doubling of the coronary-artery calcium score.After adjusting for standard risk factors for atherosclerosis, a coronary artery calcium score >100 was associated with a 7-fold increase in coronary events in the MESA study. [Adapted with permission from Detrano R et al. N Engl J Med. 2008;358:1336-45]]]></a:t>
            </a:r>
          </a:p>
        </p:txBody>
      </p:sp>
      <p:pic>
        <p:nvPicPr>
          <p:cNvPr id="9" name="107_1862_3.16-Table 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33575" y="1571625"/>
            <a:ext cx="8315325" cy="2095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2025-07-31T08:38:17Z</dcterms:created>
  <dcterms:modified xsi:type="dcterms:W3CDTF">2025-07-31T08:38:17Z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