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81.jpg"/>
  <Relationship Id="rId3" Type="http://schemas.openxmlformats.org/officeDocument/2006/relationships/image" Target="../media/PCR-EAPCI-TEXTBOOK-Dark-v22182.png"/>
  <Relationship Id="rId4" Type="http://schemas.openxmlformats.org/officeDocument/2006/relationships/image" Target="../media/70feff1bc9128a9cc7a0225ab633871e2183.png"/>
  <Relationship Id="rId5" Type="http://schemas.openxmlformats.org/officeDocument/2006/relationships/image" Target="../media/107_1863_3.16-Table-2218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commendations for patients with chronic heart failure and systolic left ventricular dysfunction (ejection fraction ≤35%), presenting predominantly with anginal symptoms[ESC/EACTS guidelines for revascularisation in patients with heart failure (note that this is Table 26 of the ESC guidelines), adapted with permission from Wijns W et al. Eur Heart J. 2010;31:2501-55]a. Class of recommendation.b. Level of evidence.c. References.CABG = coronary artery bypass grafting; LAD = left anterior descending; LCx = left circumflex; LM = left main; LVESV = left ventricular end-systolic volume; PCI = percutanous coronary intervention; SVR = surgical ventricular reconstruction.]]></a:t>
            </a:r>
          </a:p>
        </p:txBody>
      </p:sp>
      <p:pic>
        <p:nvPicPr>
          <p:cNvPr id="9" name="107_1863_3.16-Table 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0800" y="1990725"/>
            <a:ext cx="7010400" cy="1266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