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17.jpg"/>
  <Relationship Id="rId3" Type="http://schemas.openxmlformats.org/officeDocument/2006/relationships/image" Target="../media/PCR-EAPCI-TEXTBOOK-Dark-v22318.png"/>
  <Relationship Id="rId4" Type="http://schemas.openxmlformats.org/officeDocument/2006/relationships/image" Target="../media/faf98f25242375f59d3ca1ff70d5e8f32319.png"/>
  <Relationship Id="rId5" Type="http://schemas.openxmlformats.org/officeDocument/2006/relationships/image" Target="../media/107_1864_3_16-King_table_0323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commendations for patients with chronic heart failure and systolic LV dysfunction (EF ≤35%), presenting predominantly with heart failure symptoms and no, or mild, anginal symptoms (Canadian Cardiovascular Society Class 1 or 2) 2018 ESC/EACTS Guidelines on myocardial revascularization The Task Force on myocardial revascularization of the European Society of Cardiology (ESC) and European Association for Cardio-Thoracic Surgery (EACTS)]]></a:t>
            </a:r>
          </a:p>
        </p:txBody>
      </p:sp>
      <p:pic>
        <p:nvPicPr>
          <p:cNvPr id="9" name="107_1864_3_16 King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3175" y="952500"/>
            <a:ext cx="70961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