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85.jpg"/>
  <Relationship Id="rId3" Type="http://schemas.openxmlformats.org/officeDocument/2006/relationships/image" Target="../media/PCR-EAPCI-TEXTBOOK-Dark-v22186.png"/>
  <Relationship Id="rId4" Type="http://schemas.openxmlformats.org/officeDocument/2006/relationships/image" Target="../media/36f081074028139bb850423b90ede5892187.png"/>
  <Relationship Id="rId5" Type="http://schemas.openxmlformats.org/officeDocument/2006/relationships/image" Target="../media/107_1865_3_16-King_table_0421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dications for revascularisation in stable angina or silent ischaemia 2018 ESC/EACTS Guidelines on myocardial revascularization The Task Force on myocardial revascularization of the European Society of Cardiology (ESC) and European Association for Cardio-Thoracic Surgery (EACTS)]]></a:t>
            </a:r>
          </a:p>
        </p:txBody>
      </p:sp>
      <p:pic>
        <p:nvPicPr>
          <p:cNvPr id="9" name="107_1865_3_16 King_table_0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200150"/>
            <a:ext cx="990600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