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21.jpg"/>
  <Relationship Id="rId3" Type="http://schemas.openxmlformats.org/officeDocument/2006/relationships/image" Target="../media/PCR-EAPCI-TEXTBOOK-Dark-v22322.png"/>
  <Relationship Id="rId4" Type="http://schemas.openxmlformats.org/officeDocument/2006/relationships/image" Target="../media/5b524562b5de095b37de34cb461ad51a2323.png"/>
  <Relationship Id="rId5" Type="http://schemas.openxmlformats.org/officeDocument/2006/relationships/image" Target="../media/107_1866_3_16-King_table_0523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dications for coronary artery bypass grafting vs. percutaneous coronary intervention in stable patients with lesions suitable for both procedures and low predicted surgical mortality 2018 ESC/EACTS Guidelines on myocardial revascularization The Task Force on myocardial revascularization of the European Society of Cardiology (ESC) and European Association for Cardio-Thoracic Surgery (EACTS)]]></a:t>
            </a:r>
          </a:p>
        </p:txBody>
      </p:sp>
      <p:pic>
        <p:nvPicPr>
          <p:cNvPr id="9" name="107_1866_3_16 King_table_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2325" y="952500"/>
            <a:ext cx="545782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