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89.jpg"/>
  <Relationship Id="rId3" Type="http://schemas.openxmlformats.org/officeDocument/2006/relationships/image" Target="../media/PCR-EAPCI-TEXTBOOK-Dark-v22190.png"/>
  <Relationship Id="rId4" Type="http://schemas.openxmlformats.org/officeDocument/2006/relationships/image" Target="../media/c698605c2540c464d1b62a14feb6966e2191.png"/>
  <Relationship Id="rId5" Type="http://schemas.openxmlformats.org/officeDocument/2006/relationships/image" Target="../media/107_1867_3.16-Table-621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pecific recommendations for diabetic patients[ESC/EACTS guidelines for revascularisation in patients with stable CAD and diabetic patients (note that this is Table 16 of the ESC guidelines), adapted with permission from Wijns W et al. Eur Heart J. 2010;31:2501-55]]]></a:t>
            </a:r>
          </a:p>
        </p:txBody>
      </p:sp>
      <p:pic>
        <p:nvPicPr>
          <p:cNvPr id="9" name="107_1867_3.16-Table 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800" y="1971675"/>
            <a:ext cx="7000875" cy="2038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