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029.jpg"/>
  <Relationship Id="rId3" Type="http://schemas.openxmlformats.org/officeDocument/2006/relationships/image" Target="../media/PCR-EAPCI-TEXTBOOK-Dark-v21030.png"/>
  <Relationship Id="rId4" Type="http://schemas.openxmlformats.org/officeDocument/2006/relationships/image" Target="../media/6a14b1d1690c76d96886c0e162280a941031.png"/>
  <Relationship Id="rId5" Type="http://schemas.openxmlformats.org/officeDocument/2006/relationships/image" Target="../media/88_852_Figure1103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racardiac echocard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racardiac echocard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na Bortnick, Rim Halaby, Frank E. Silvestry, Howard C. Herrman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238625"/>
            <a:ext cx="9906000" cy="18573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tercardiac mechanical Ultrasound system(A) Ultra ICE™ Catheter (Boston Scientific Co., Natick, MA, USA) [16]. The catheter consists of a rotational drive shaft powering a 9 MHz transducer located at the tip. The piezoelectric crystal rotates through the sector at a high sweep speed to generate the image. The catheter is inserted over-the-wire through precurved Convoy™ introducer sheaths that are bent at 15-160° curves. One sheath may be exchanged for another if a different view is needed. (B) View with the Ultra ICE™ Catheter placed in the right atrium. Right atrium (RA), left atrium (LA).[(A) Image provided courtesy of Boston Scientific. © 2011 Boston Scientific Corporation or its affiliates. All rights reserved. (B) From reference 16, Figure 3.3 page 21. Reprinted with permission from Taylor & Francis]]]></a:t>
            </a:r>
          </a:p>
        </p:txBody>
      </p:sp>
      <p:pic>
        <p:nvPicPr>
          <p:cNvPr id="9" name="88_852_Figur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24125" y="952500"/>
            <a:ext cx="7124700" cy="3095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2025-07-31T08:37:53Z</dcterms:created>
  <dcterms:modified xsi:type="dcterms:W3CDTF">2025-07-31T08:37:53Z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