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05.jpg"/>
  <Relationship Id="rId3" Type="http://schemas.openxmlformats.org/officeDocument/2006/relationships/image" Target="../media/PCR-EAPCI-TEXTBOOK-Dark-v21106.png"/>
  <Relationship Id="rId4" Type="http://schemas.openxmlformats.org/officeDocument/2006/relationships/image" Target="../media/fc0fdf5d627215489e343d9e4ad245321107.png"/>
  <Relationship Id="rId5" Type="http://schemas.openxmlformats.org/officeDocument/2006/relationships/image" Target="../media/88_861_Figure10110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racardiac echocardiography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racardiac echocardiograph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na Bortnick, Rim Halaby, Frank E. Silvestry, Howard C. Herrman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90-100° interatrial septal long-axis view(A) 90-100° with posterior and rightward deflection constitutes the “interatrial septal long-axis view”. The septum secundum and fossa ovalis are well seen in this position, which is ideal for atrial septal defect (ASD) and patent foramen ovale (PFO) closure [16]. Image created by artist Starr Kaplan. (B) Colour Doppler of a patent foramen ovale. Right atrium (RA), left atrium (LA), Descending aorta (DA°).[Reprinted with permission from Taylor & Francis. From reference 16, Figure 5.13D, page 64]]]></a:t>
            </a:r>
          </a:p>
        </p:txBody>
      </p:sp>
      <p:pic>
        <p:nvPicPr>
          <p:cNvPr id="9" name="88_861_Figur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48275" y="952500"/>
            <a:ext cx="1676400" cy="3571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2025-07-31T08:37:54Z</dcterms:created>
  <dcterms:modified xsi:type="dcterms:W3CDTF">2025-07-31T08:37:54Z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