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49.jpg"/>
  <Relationship Id="rId3" Type="http://schemas.openxmlformats.org/officeDocument/2006/relationships/image" Target="../media/PCR-EAPCI-TEXTBOOK-Dark-v21050.png"/>
  <Relationship Id="rId4" Type="http://schemas.openxmlformats.org/officeDocument/2006/relationships/image" Target="../media/2cd79e7348240299dd3cb1b1a09777e31051.png"/>
  <Relationship Id="rId5" Type="http://schemas.openxmlformats.org/officeDocument/2006/relationships/image" Target="../media/88_862_Figure1110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90-100° with posterior and rightward deflection and a small amount of clockwise rotation results in the “aortic” or “septal short axis view” [16]Right atrium (RA), left atrium (LA), aortic valve (AV), pulmonic valve (PV).[Reprinted with permission from Taylor & Francis. From reference 16, Figure 5.14A, page 65]]]></a:t>
            </a:r>
          </a:p>
        </p:txBody>
      </p:sp>
      <p:pic>
        <p:nvPicPr>
          <p:cNvPr id="9" name="88_862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225" y="952500"/>
            <a:ext cx="55340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2025-07-31T08:37:54Z</dcterms:created>
  <dcterms:modified xsi:type="dcterms:W3CDTF">2025-07-31T08:37:54Z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