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109.jpg"/>
  <Relationship Id="rId3" Type="http://schemas.openxmlformats.org/officeDocument/2006/relationships/image" Target="../media/PCR-EAPCI-TEXTBOOK-Dark-v21110.png"/>
  <Relationship Id="rId4" Type="http://schemas.openxmlformats.org/officeDocument/2006/relationships/image" Target="../media/e52f6f871e5fb26f8144acb28be2ae341111.png"/>
  <Relationship Id="rId5" Type="http://schemas.openxmlformats.org/officeDocument/2006/relationships/image" Target="../media/88_863_Figure12111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cardiac echocard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cardiac echocard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na Bortnick, Rim Halaby, Frank E. Silvestry, Howard C. Herrman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210-240° (“superior vena cava view”) from the neutral position and mild posterior deflectionThis view is analogous to the bicaval view on transoesophageal echocardiography which is excellent for imaging the interatrial septum [16]. Right atrium (RA), left atrium (LA), superior vena cava (SVC). The arrow points to the crista terminalis.[Reprinted with permission from Taylor & Francis. From reference 16, Figure 5.17A, page 67]]]></a:t>
            </a:r>
          </a:p>
        </p:txBody>
      </p:sp>
      <p:pic>
        <p:nvPicPr>
          <p:cNvPr id="9" name="88_863_Figure1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4200" y="952500"/>
            <a:ext cx="5924550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2025-07-31T08:37:54Z</dcterms:created>
  <dcterms:modified xsi:type="dcterms:W3CDTF">2025-07-31T08:37:54Z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