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57.jpg"/>
  <Relationship Id="rId3" Type="http://schemas.openxmlformats.org/officeDocument/2006/relationships/image" Target="../media/PCR-EAPCI-TEXTBOOK-Dark-v21058.png"/>
  <Relationship Id="rId4" Type="http://schemas.openxmlformats.org/officeDocument/2006/relationships/image" Target="../media/c670a6bacd98b1ff35c09b0ca420611a1059.png"/>
  <Relationship Id="rId5" Type="http://schemas.openxmlformats.org/officeDocument/2006/relationships/image" Target="../media/88_866_Figure15106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cardiac echocard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cardiac echocard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na Bortnick, Rim Halaby, Frank E. Silvestry, Howard C. Herrman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ew from the right ventricular outflow tract of a membranous ventricular septal defect (VSD) [16]Right ventricular outflow tract (RVOT), aorta (Ao). The arrow points to the VSD.[Reprinted with permission from Taylor & Francis. From reference 16, Figure 5.21B, page 71.]]]></a:t>
            </a:r>
          </a:p>
        </p:txBody>
      </p:sp>
      <p:pic>
        <p:nvPicPr>
          <p:cNvPr id="9" name="88_866_Figure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375" y="952500"/>
            <a:ext cx="61817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2025-07-31T08:37:54Z</dcterms:created>
  <dcterms:modified xsi:type="dcterms:W3CDTF">2025-07-31T08:37:54Z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