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117.jpg"/>
  <Relationship Id="rId3" Type="http://schemas.openxmlformats.org/officeDocument/2006/relationships/image" Target="../media/PCR-EAPCI-TEXTBOOK-Dark-v21118.png"/>
  <Relationship Id="rId4" Type="http://schemas.openxmlformats.org/officeDocument/2006/relationships/image" Target="../media/47f1c32f3f9ef3a3d0ab5998d767638f1119.png"/>
  <Relationship Id="rId5" Type="http://schemas.openxmlformats.org/officeDocument/2006/relationships/image" Target="../media/88_867_Figure16112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cardiac echocardi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cardiac echocardi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Anna Bortnick, Rim Halaby, Frank E. Silvestry, Howard C. Herrman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View from the right ventricle with rightward deflection of the catheter.(A) View from the right ventricle with rightward deflection of the catheter. (B) An oblique long axis view of the left atrium, mitral valve, and left ventricle are seen with the interventricular septum at the top of the image. Colour Doppler flow across the mitral valve is shown [14].LA: left atrium; LV: left ventricle; IVS: interventricular septum; AML: anterior mitral leaflet; PML: posterior mitral leaftlet. Effusion: Moving image 17.]]></a:t>
            </a:r>
          </a:p>
        </p:txBody>
      </p:sp>
      <p:pic>
        <p:nvPicPr>
          <p:cNvPr id="9" name="88_867_Figure16" descr=""/>
          <p:cNvPicPr>
            <a:picLocks noChangeAspect="1"/>
          </p:cNvPicPr>
          <p:nvPr/>
        </p:nvPicPr>
        <p:blipFill>
          <a:blip r:embed="rId5"/>
          <a:stretch>
            <a:fillRect/>
          </a:stretch>
        </p:blipFill>
        <p:spPr>
          <a:xfrm>
            <a:off x="5267325" y="952500"/>
            <a:ext cx="1638300" cy="3571875"/>
          </a:xfrm>
          <a:prstGeom prst="rect">
            <a:avLst/>
          </a:prstGeom>
          <a:noFill/>
        </p:spPr>
      </p:pic>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2025-07-31T08:37:54Z</dcterms:created>
  <dcterms:modified xsi:type="dcterms:W3CDTF">2025-07-31T08:37:54Z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