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089.jpg"/>
  <Relationship Id="rId3" Type="http://schemas.openxmlformats.org/officeDocument/2006/relationships/image" Target="../media/PCR-EAPCI-TEXTBOOK-Dark-v21090.png"/>
  <Relationship Id="rId4" Type="http://schemas.openxmlformats.org/officeDocument/2006/relationships/image" Target="../media/e9c8b7af6b0daa22343742bfa83157591091.png"/>
  <Relationship Id="rId5" Type="http://schemas.openxmlformats.org/officeDocument/2006/relationships/image" Target="../media/88_853_Figure2109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racardiac echocard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racardiac echocard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na Bortnick, Rim Halaby, Frank E. Silvestry, Howard C. Herrman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3248025"/>
            <a:ext cx="9906000" cy="28479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ntercardiac phased array ultrasound catheter system(A) Acuson AcuNav™ Diagnostic Ultrasound catheter (Siemens, Mountain View, CA, USA) [16]. AcuNav™ catheters can be axially and laterally rotated and the tips deflected anteriorly/posteriorly, up to 160°. The system is a miniaturised form of the traditional, hand-held ultrasound probe. Reprinted from reference 16, Figure 3.6A, page 23. (B) The user manipulates the catheter position by changing its orientation with knobs on the handle of the cather. P (posterior), A (anterior), R (right), L (left). Reprinted from reference 16, Figure 3.6B, page 23. (C) Phased array systems have broader capabilities than mechanical transducers which generate the familiar, 2D wedge-shaped, longitudinal axis image seen on transthoracic or transoesophageal echo [16]. The imaging sector is 90° to the tip of the transducer. Image created by artist Starr Kaplan. (D) The handle of the probe attaches to various consoles via the reusable SwiftLink™ connector (Siemens, Mountain View, CA, USA). (E) The AcuNav™ can be connected to the Acuson Sequoia™, a traditional 2D echocardiography system, a common instrument in most echocardiography labs. (F) The AcuNav™ also connects to the portable Cypress™ ultrasound machine (Siemens, Mountain View, CA, USA). [Images courtesy of Siemens Medical Solutions]]]></a:t>
            </a:r>
          </a:p>
        </p:txBody>
      </p:sp>
      <p:pic>
        <p:nvPicPr>
          <p:cNvPr id="9" name="88_853_Figure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76825" y="952500"/>
            <a:ext cx="2019300" cy="21050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2025-07-31T08:37:53Z</dcterms:created>
  <dcterms:modified xsi:type="dcterms:W3CDTF">2025-07-31T08:37:53Z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