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37.jpg"/>
  <Relationship Id="rId3" Type="http://schemas.openxmlformats.org/officeDocument/2006/relationships/image" Target="../media/PCR-EAPCI-TEXTBOOK-Dark-v21038.png"/>
  <Relationship Id="rId4" Type="http://schemas.openxmlformats.org/officeDocument/2006/relationships/image" Target="../media/ab76e334985b239b10be95689fbac8a91039.png"/>
  <Relationship Id="rId5" Type="http://schemas.openxmlformats.org/officeDocument/2006/relationships/image" Target="../media/88_856_Figure5104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cardiac echocard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cardiac echocard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nna Bortnick, Rim Halaby, Frank E. Silvestry, Howard C. Herrman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ight ventricular outflow tract view(A) 30-40° (“right ventricular outflow tract (RVOT) view”). Clockwise rotation points the tip of the transducer posteriorly. Image created by artist Starr Kaplan. (B) The RVOT and pulmonic valve are brought into view [16].[Reprinted with permission from Taylor & Francis. From reference 16, Figure 5.6B, page 59]]]></a:t>
            </a:r>
          </a:p>
        </p:txBody>
      </p:sp>
      <p:pic>
        <p:nvPicPr>
          <p:cNvPr id="9" name="88_856_Figure5" descr=""/>
          <p:cNvPicPr>
            <a:picLocks noChangeAspect="1"/>
          </p:cNvPicPr>
          <p:nvPr/>
        </p:nvPicPr>
        <p:blipFill>
          <a:blip r:embed="rId5"/>
          <a:stretch>
            <a:fillRect/>
          </a:stretch>
        </p:blipFill>
        <p:spPr>
          <a:xfrm>
            <a:off x="5229225" y="952500"/>
            <a:ext cx="1714500" cy="3819525"/>
          </a:xfrm>
          <a:prstGeom prst="rect">
            <a:avLst/>
          </a:prstGeom>
          <a:noFill/>
        </p:spPr>
      </p:pic>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