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37.jpg"/>
  <Relationship Id="rId3" Type="http://schemas.openxmlformats.org/officeDocument/2006/relationships/image" Target="../media/PCR-EAPCI-TEXTBOOK-Dark-v25138.png"/>
  <Relationship Id="rId4" Type="http://schemas.openxmlformats.org/officeDocument/2006/relationships/image" Target="../media/efec396325298d0b5ebb0a7ab345ea585139.png"/>
  <Relationship Id="rId5" Type="http://schemas.openxmlformats.org/officeDocument/2006/relationships/image" Target="../media/Figure10A51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US helps to guide the PCI following a systematic approach. In the pre-PCI phase (figure 10A), the CALL-Di workflow should be executed to ensure that no relevant and actional information is overlooked. ]]></a:t>
            </a:r>
          </a:p>
        </p:txBody>
      </p:sp>
      <p:pic>
        <p:nvPicPr>
          <p:cNvPr id="9" name="Figure10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675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