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41.jpg"/>
  <Relationship Id="rId3" Type="http://schemas.openxmlformats.org/officeDocument/2006/relationships/image" Target="../media/PCR-EAPCI-TEXTBOOK-Dark-v25142.png"/>
  <Relationship Id="rId4" Type="http://schemas.openxmlformats.org/officeDocument/2006/relationships/image" Target="../media/4dedf19f0bf3779cb8bc69000560b7505143.png"/>
  <Relationship Id="rId5" Type="http://schemas.openxmlformats.org/officeDocument/2006/relationships/image" Target="../media/Figure11A51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network metanalysis reported for the comparision between IVUS- and angio-guided PCI, the target lesion failure (figure 11A) composite endpoint was significantly reduced.]]></a:t>
            </a:r>
          </a:p>
        </p:txBody>
      </p:sp>
      <p:pic>
        <p:nvPicPr>
          <p:cNvPr id="9" name="Figure11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675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