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5009.jpg"/>
  <Relationship Id="rId3" Type="http://schemas.openxmlformats.org/officeDocument/2006/relationships/image" Target="../media/PCR-EAPCI-TEXTBOOK-Dark-v25010.png"/>
  <Relationship Id="rId4" Type="http://schemas.openxmlformats.org/officeDocument/2006/relationships/image" Target="../media/23058452bd82d380cba9caa89824e8bd5011.png"/>
  <Relationship Id="rId5" Type="http://schemas.openxmlformats.org/officeDocument/2006/relationships/image" Target="../media/Figure11B501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travascular ultrasound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travascular ultrasoun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ector M. García-García, Fernando Alfons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1B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Similarly, in figure 11B, a important reduction in cardiac death in the group of IVUS-guided PCI was observed.]]></a:t>
            </a:r>
          </a:p>
        </p:txBody>
      </p:sp>
      <p:pic>
        <p:nvPicPr>
          <p:cNvPr id="9" name="Figure11B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38375" y="952500"/>
            <a:ext cx="7705725" cy="4333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2025-07-31T08:39:14Z</dcterms:created>
  <dcterms:modified xsi:type="dcterms:W3CDTF">2025-07-31T08:39:14Z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