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13.jpg"/>
  <Relationship Id="rId3" Type="http://schemas.openxmlformats.org/officeDocument/2006/relationships/image" Target="../media/PCR-EAPCI-TEXTBOOK-Dark-v25014.png"/>
  <Relationship Id="rId4" Type="http://schemas.openxmlformats.org/officeDocument/2006/relationships/image" Target="../media/0a06eda27e266ec0c2cb19aa52a7dc095015.png"/>
  <Relationship Id="rId5" Type="http://schemas.openxmlformats.org/officeDocument/2006/relationships/image" Target="../media/Figure11D50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nversely, there was a clinically relevant and significant reduction of target lesion revascularisation rates in the IVUS-guided PCI group (figure 11D). ]]></a:t>
            </a:r>
          </a:p>
        </p:txBody>
      </p:sp>
      <p:pic>
        <p:nvPicPr>
          <p:cNvPr id="9" name="Figure11D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675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2025-07-31T08:39:14Z</dcterms:created>
  <dcterms:modified xsi:type="dcterms:W3CDTF">2025-07-31T08:39:14Z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