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149.jpg"/>
  <Relationship Id="rId3" Type="http://schemas.openxmlformats.org/officeDocument/2006/relationships/image" Target="../media/PCR-EAPCI-TEXTBOOK-Dark-v25150.png"/>
  <Relationship Id="rId4" Type="http://schemas.openxmlformats.org/officeDocument/2006/relationships/image" Target="../media/35f5b22ccabfbc4d7f93237fbdedfc2d5151.png"/>
  <Relationship Id="rId5" Type="http://schemas.openxmlformats.org/officeDocument/2006/relationships/image" Target="../media/Figure1251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vascular ultrasoun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vascular ultrasoun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ctor M. García-García, Fernando Alfons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coronary aneurysm is seen in the proximal segment of the left anterior descending by angiography and on IVUS, the yellow arrows show the separation of the vessel wall from the stent. ]]></a:t>
            </a:r>
          </a:p>
        </p:txBody>
      </p:sp>
      <p:pic>
        <p:nvPicPr>
          <p:cNvPr id="9" name="Figure12" descr=""/>
          <p:cNvPicPr>
            <a:picLocks noChangeAspect="1"/>
          </p:cNvPicPr>
          <p:nvPr/>
        </p:nvPicPr>
        <p:blipFill>
          <a:blip r:embed="rId5"/>
          <a:stretch>
            <a:fillRect/>
          </a:stretch>
        </p:blipFill>
        <p:spPr>
          <a:xfrm>
            <a:off x="1143000" y="952500"/>
            <a:ext cx="9886950" cy="4086225"/>
          </a:xfrm>
          <a:prstGeom prst="rect">
            <a:avLst/>
          </a:prstGeom>
          <a:noFill/>
        </p:spPr>
      </p:pic>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2025-07-31T08:39:15Z</dcterms:created>
  <dcterms:modified xsi:type="dcterms:W3CDTF">2025-07-31T08:39:15Z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