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85.jpg"/>
  <Relationship Id="rId3" Type="http://schemas.openxmlformats.org/officeDocument/2006/relationships/image" Target="../media/PCR-EAPCI-TEXTBOOK-Dark-v24986.png"/>
  <Relationship Id="rId4" Type="http://schemas.openxmlformats.org/officeDocument/2006/relationships/image" Target="../media/c0a4095b33b67d3db4a8434db3e51e5d4987.png"/>
  <Relationship Id="rId5" Type="http://schemas.openxmlformats.org/officeDocument/2006/relationships/image" Target="../media/Figure-3-Hybrid498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vascular ultrasoun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vascular ultrasoun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ctor M. García-García, Fernando Alfons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Hybrid Catheter Enables Simultaneous intravascular ultrasound (IVUS) & optical coherence tomography (OCT). On the left half of the figure, corresponding IVUS and OCT frames help to evaluate luminal protrusions. On the right side of the figure, the example shows the value of concomitant evaluation for the desambiguation of thrombus versus calcified nodule. ]]></a:t>
            </a:r>
          </a:p>
        </p:txBody>
      </p:sp>
      <p:pic>
        <p:nvPicPr>
          <p:cNvPr id="9" name="Figure 3 Hybrid" descr=""/>
          <p:cNvPicPr>
            <a:picLocks noChangeAspect="1"/>
          </p:cNvPicPr>
          <p:nvPr/>
        </p:nvPicPr>
        <p:blipFill>
          <a:blip r:embed="rId5"/>
          <a:stretch>
            <a:fillRect/>
          </a:stretch>
        </p:blipFill>
        <p:spPr>
          <a:xfrm>
            <a:off x="2676525" y="952500"/>
            <a:ext cx="6819900" cy="3829050"/>
          </a:xfrm>
          <a:prstGeom prst="rect">
            <a:avLst/>
          </a:prstGeom>
          <a:noFill/>
        </p:spPr>
      </p:pic>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2025-07-31T08:39:14Z</dcterms:created>
  <dcterms:modified xsi:type="dcterms:W3CDTF">2025-07-31T08:39:14Z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