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89.jpg"/>
  <Relationship Id="rId3" Type="http://schemas.openxmlformats.org/officeDocument/2006/relationships/image" Target="../media/PCR-EAPCI-TEXTBOOK-Dark-v24990.png"/>
  <Relationship Id="rId4" Type="http://schemas.openxmlformats.org/officeDocument/2006/relationships/image" Target="../media/dc369f27d33764a91f6a652dd2f7c5d14991.png"/>
  <Relationship Id="rId5" Type="http://schemas.openxmlformats.org/officeDocument/2006/relationships/image" Target="../media/Figure-549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ssessment of plaque types by intravascular ultrasound. The IVUS consensus paper definitions are shown on this slide. ]]></a:t>
            </a:r>
          </a:p>
        </p:txBody>
      </p:sp>
      <p:pic>
        <p:nvPicPr>
          <p:cNvPr id="9" name="Figure 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8375" y="952500"/>
            <a:ext cx="77057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2025-07-31T08:39:14Z</dcterms:created>
  <dcterms:modified xsi:type="dcterms:W3CDTF">2025-07-31T08:39:14Z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