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993.jpg"/>
  <Relationship Id="rId3" Type="http://schemas.openxmlformats.org/officeDocument/2006/relationships/image" Target="../media/PCR-EAPCI-TEXTBOOK-Dark-v24994.png"/>
  <Relationship Id="rId4" Type="http://schemas.openxmlformats.org/officeDocument/2006/relationships/image" Target="../media/98b84c784377a87ad4822cf60df0c6874995.png"/>
  <Relationship Id="rId5" Type="http://schemas.openxmlformats.org/officeDocument/2006/relationships/image" Target="../media/Figure-749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tent of atherosclerosis assessed by intravascular ultrasound. The top panel shows the longitunal view and two cross sections showing the minimum lumen area frame and reference site. ]]></a:t>
            </a:r>
          </a:p>
        </p:txBody>
      </p:sp>
      <p:pic>
        <p:nvPicPr>
          <p:cNvPr id="9" name="Figure 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450" y="952500"/>
            <a:ext cx="72675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2025-07-31T08:39:14Z</dcterms:created>
  <dcterms:modified xsi:type="dcterms:W3CDTF">2025-07-31T08:39:14Z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