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997.jpg"/>
  <Relationship Id="rId3" Type="http://schemas.openxmlformats.org/officeDocument/2006/relationships/image" Target="../media/PCR-EAPCI-TEXTBOOK-Dark-v24998.png"/>
  <Relationship Id="rId4" Type="http://schemas.openxmlformats.org/officeDocument/2006/relationships/image" Target="../media/bb20fac1536222df1a8d1c2bed2dee0b4999.png"/>
  <Relationship Id="rId5" Type="http://schemas.openxmlformats.org/officeDocument/2006/relationships/image" Target="../media/89_896_Figure8500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ravascular ultrasound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ravascular ultrasoun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ctor M. García-García, Fernando Alfon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ariables measured in progression/regression longitudinal IVUS studies. TAV is total atheroma value ; EEM is external elastic membrane ; PAV is percentage atheroma value. ]]></a:t>
            </a:r>
          </a:p>
        </p:txBody>
      </p:sp>
      <p:pic>
        <p:nvPicPr>
          <p:cNvPr id="9" name="89_896_Figure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00275" y="952500"/>
            <a:ext cx="7781925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2025-07-31T08:39:14Z</dcterms:created>
  <dcterms:modified xsi:type="dcterms:W3CDTF">2025-07-31T08:39:14Z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