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133.jpg"/>
  <Relationship Id="rId3" Type="http://schemas.openxmlformats.org/officeDocument/2006/relationships/image" Target="../media/PCR-EAPCI-TEXTBOOK-Dark-v25134.png"/>
  <Relationship Id="rId4" Type="http://schemas.openxmlformats.org/officeDocument/2006/relationships/image" Target="../media/8728ad6bac02c52d546c0eff801deb055135.png"/>
  <Relationship Id="rId5" Type="http://schemas.openxmlformats.org/officeDocument/2006/relationships/image" Target="../media/Figure9A513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ravascular ultrasoun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ravascular ultrasoun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ctor M. García-García, Fernando Alfons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9A]]></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Figure 9A shows the IVUS assessment of a left main coronary artery stenosis. IVUS helps to measure the minimum lumen area which may inform the need for revascularisation as per the scheme on the right side of the figure. ]]></a:t>
            </a:r>
          </a:p>
        </p:txBody>
      </p:sp>
      <p:pic>
        <p:nvPicPr>
          <p:cNvPr id="9" name="Figure9A" descr=""/>
          <p:cNvPicPr>
            <a:picLocks noChangeAspect="1"/>
          </p:cNvPicPr>
          <p:nvPr/>
        </p:nvPicPr>
        <p:blipFill>
          <a:blip r:embed="rId5"/>
          <a:stretch>
            <a:fillRect/>
          </a:stretch>
        </p:blipFill>
        <p:spPr>
          <a:xfrm>
            <a:off x="2457450" y="952500"/>
            <a:ext cx="7267575" cy="4086225"/>
          </a:xfrm>
          <a:prstGeom prst="rect">
            <a:avLst/>
          </a:prstGeom>
          <a:noFill/>
        </p:spPr>
      </p:pic>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2025-07-31T08:39:14Z</dcterms:created>
  <dcterms:modified xsi:type="dcterms:W3CDTF">2025-07-31T08:39:14Z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