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42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5001.jpg"/>
  <Relationship Id="rId3" Type="http://schemas.openxmlformats.org/officeDocument/2006/relationships/image" Target="../media/PCR-EAPCI-TEXTBOOK-Dark-v25002.png"/>
  <Relationship Id="rId4" Type="http://schemas.openxmlformats.org/officeDocument/2006/relationships/image" Target="../media/0e6379556d756725e8440c143ac9b0075003.png"/>
  <Relationship Id="rId5" Type="http://schemas.openxmlformats.org/officeDocument/2006/relationships/image" Target="../media/Figure9B5004.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Intravascular ultrasound"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Intravascular ultrasound]]></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Hector M. García-García, Fernando Alfonso]]></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981575"/>
            <a:ext cx="9906000" cy="111442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9B]]></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Figure 9B shows the angiography and IVUS results after the stenting. Important to check whether the proposed cut off values for minimum stent area in each segment are achieved. Alternatively, one can also look at the relative expansion index. Angiography and IVUS images are courtesy of Daniel Chamie.]]></a:t>
            </a:r>
          </a:p>
        </p:txBody>
      </p:sp>
      <p:pic>
        <p:nvPicPr>
          <p:cNvPr id="9" name="Figure9B" descr=""/>
          <p:cNvPicPr>
            <a:picLocks noChangeAspect="1"/>
          </p:cNvPicPr>
          <p:nvPr/>
        </p:nvPicPr>
        <p:blipFill>
          <a:blip r:embed="rId5"/>
          <a:stretch>
            <a:fillRect/>
          </a:stretch>
        </p:blipFill>
        <p:spPr>
          <a:xfrm>
            <a:off x="2676525" y="952500"/>
            <a:ext cx="6819900" cy="3829050"/>
          </a:xfrm>
          <a:prstGeom prst="rect">
            <a:avLst/>
          </a:prstGeom>
          <a:noFill/>
        </p:spPr>
      </p:pic>
    </p:spTree>
  </p:cSld>
  <p:clrMapOvr>
    <a:masterClrMapping/>
  </p:clrMapOvr>
</p:sld>
</file>

<file path=ppt/theme/theme1.xml><?xml version="1.0" encoding="utf-8"?>
<a:theme xmlns:a="http://schemas.openxmlformats.org/drawingml/2006/main" name="Theme45">
  <a:themeElements>
    <a:clrScheme name="Theme4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2025-07-31T08:39:14Z</dcterms:created>
  <dcterms:modified xsi:type="dcterms:W3CDTF">2025-07-31T08:39:14Z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