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161.jpg"/>
  <Relationship Id="rId3" Type="http://schemas.openxmlformats.org/officeDocument/2006/relationships/image" Target="../media/PCR-EAPCI-TEXTBOOK-Dark-v25162.png"/>
  <Relationship Id="rId4" Type="http://schemas.openxmlformats.org/officeDocument/2006/relationships/image" Target="../media/3449fb63c3603d68cb56f77a9dcf71e45163.png"/>
  <Relationship Id="rId5" Type="http://schemas.openxmlformats.org/officeDocument/2006/relationships/image" Target="../media/Moving-image-figure-4-thumbnail51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Moving image figure 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809750"/>
            <a:ext cx="50768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