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17.jpg"/>
  <Relationship Id="rId3" Type="http://schemas.openxmlformats.org/officeDocument/2006/relationships/image" Target="../media/PCR-EAPCI-TEXTBOOK-Dark-v25018.png"/>
  <Relationship Id="rId4" Type="http://schemas.openxmlformats.org/officeDocument/2006/relationships/image" Target="../media/eb145754972216271a459fb25cd8e18d5019.png"/>
  <Relationship Id="rId5" Type="http://schemas.openxmlformats.org/officeDocument/2006/relationships/image" Target="../media/video-basic-principles-thumbnail50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Basic principl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video-basic-principles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2825" y="1809750"/>
            <a:ext cx="5076825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2025-07-31T08:39:15Z</dcterms:created>
  <dcterms:modified xsi:type="dcterms:W3CDTF">2025-07-31T08:39:15Z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