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53.jpg"/>
  <Relationship Id="rId3" Type="http://schemas.openxmlformats.org/officeDocument/2006/relationships/image" Target="../media/PCR-EAPCI-TEXTBOOK-Dark-v25154.png"/>
  <Relationship Id="rId4" Type="http://schemas.openxmlformats.org/officeDocument/2006/relationships/image" Target="../media/14af300d35dc1bface2268e1dc4457c05155.png"/>
  <Relationship Id="rId5" Type="http://schemas.openxmlformats.org/officeDocument/2006/relationships/image" Target="../media/Calcium-and-IVL-thumbnail51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Calcium and IV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Calcium and IVL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