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165.jpg"/>
  <Relationship Id="rId3" Type="http://schemas.openxmlformats.org/officeDocument/2006/relationships/image" Target="../media/PCR-EAPCI-TEXTBOOK-Dark-v25166.png"/>
  <Relationship Id="rId4" Type="http://schemas.openxmlformats.org/officeDocument/2006/relationships/image" Target="../media/dc85c9e75ddb6550d5cc904683b0dd565167.png"/>
  <Relationship Id="rId5" Type="http://schemas.openxmlformats.org/officeDocument/2006/relationships/image" Target="../media/VIDEO-Extent-of-atherosclerosis-thumbnail51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vascular ultrasound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vascular ultrasoun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ctor M. García-García, Fernando Alfo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ideo Extent of atheroscler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VIDEO Extent of atherosclerosis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52825" y="1809750"/>
            <a:ext cx="5076825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2025-07-31T08:39:15Z</dcterms:created>
  <dcterms:modified xsi:type="dcterms:W3CDTF">2025-07-31T08:39:15Z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