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57.jpg"/>
  <Relationship Id="rId3" Type="http://schemas.openxmlformats.org/officeDocument/2006/relationships/image" Target="../media/PCR-EAPCI-TEXTBOOK-Dark-v25158.png"/>
  <Relationship Id="rId4" Type="http://schemas.openxmlformats.org/officeDocument/2006/relationships/image" Target="../media/347aef2011126cb8aa622516be3200a45159.png"/>
  <Relationship Id="rId5" Type="http://schemas.openxmlformats.org/officeDocument/2006/relationships/image" Target="../media/Hybrid-IVUS-and-OCT-thumbnail51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Hybrid IVUS and O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Hybrid IVUS and OCT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