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25.jpg"/>
  <Relationship Id="rId3" Type="http://schemas.openxmlformats.org/officeDocument/2006/relationships/image" Target="../media/PCR-EAPCI-TEXTBOOK-Dark-v25026.png"/>
  <Relationship Id="rId4" Type="http://schemas.openxmlformats.org/officeDocument/2006/relationships/image" Target="../media/26963157ed341dd17465b7e34b4d86b65027.png"/>
  <Relationship Id="rId5" Type="http://schemas.openxmlformats.org/officeDocument/2006/relationships/image" Target="../media/LM-pearl-thumbnail50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LM pear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LM pearl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