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029.jpg"/>
  <Relationship Id="rId3" Type="http://schemas.openxmlformats.org/officeDocument/2006/relationships/image" Target="../media/PCR-EAPCI-TEXTBOOK-Dark-v25030.png"/>
  <Relationship Id="rId4" Type="http://schemas.openxmlformats.org/officeDocument/2006/relationships/image" Target="../media/e86dc6cad8331ca79468644f5bae95105031.png"/>
  <Relationship Id="rId5" Type="http://schemas.openxmlformats.org/officeDocument/2006/relationships/image" Target="../media/Plaque-types-thumbnail503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ravascular ultrasound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ravascular ultrasoun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ector M. García-García, Fernando Alfons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724525"/>
            <a:ext cx="9906000" cy="3714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Video Plaque typ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pic>
        <p:nvPicPr>
          <p:cNvPr id="9" name="Plaque types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52825" y="1809750"/>
            <a:ext cx="5076825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2025-07-31T08:39:15Z</dcterms:created>
  <dcterms:modified xsi:type="dcterms:W3CDTF">2025-07-31T08:39:15Z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