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33.jpg"/>
  <Relationship Id="rId3" Type="http://schemas.openxmlformats.org/officeDocument/2006/relationships/image" Target="../media/PCR-EAPCI-TEXTBOOK-Dark-v2834.png"/>
  <Relationship Id="rId4" Type="http://schemas.openxmlformats.org/officeDocument/2006/relationships/image" Target="../media/3172b649df84d181a0b7c787a8c8a64f835.png"/>
  <Relationship Id="rId5" Type="http://schemas.openxmlformats.org/officeDocument/2006/relationships/image" Target="../media/84_1237_figure138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lgorithm for urgent reversal of warfarin]]></a:t>
            </a:r>
          </a:p>
        </p:txBody>
      </p:sp>
      <p:pic>
        <p:nvPicPr>
          <p:cNvPr id="9" name="84_1237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0" y="1438275"/>
            <a:ext cx="4572000" cy="3362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