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93.jpg"/>
  <Relationship Id="rId3" Type="http://schemas.openxmlformats.org/officeDocument/2006/relationships/image" Target="../media/PCR-EAPCI-TEXTBOOK-Dark-v2894.png"/>
  <Relationship Id="rId4" Type="http://schemas.openxmlformats.org/officeDocument/2006/relationships/image" Target="../media/c0de83b2a5c29b7789062ffade4b23f3895.png"/>
  <Relationship Id="rId5" Type="http://schemas.openxmlformats.org/officeDocument/2006/relationships/image" Target="../media/84_1238_figure148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rterial puncture: bevel orientation]]></a:t>
            </a:r>
          </a:p>
        </p:txBody>
      </p:sp>
      <p:pic>
        <p:nvPicPr>
          <p:cNvPr id="9" name="84_1238_figur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0" y="952500"/>
            <a:ext cx="45624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