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41.jpg"/>
  <Relationship Id="rId3" Type="http://schemas.openxmlformats.org/officeDocument/2006/relationships/image" Target="../media/PCR-EAPCI-TEXTBOOK-Dark-v2842.png"/>
  <Relationship Id="rId4" Type="http://schemas.openxmlformats.org/officeDocument/2006/relationships/image" Target="../media/4daa096b992ed31e00517c567e8791d8843.png"/>
  <Relationship Id="rId5" Type="http://schemas.openxmlformats.org/officeDocument/2006/relationships/image" Target="../media/84_1241_figure178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effects of the inverse square law in radiation protection: the level of radiation is inversely proportional to the distance squared (permission Naber manuscript)]]></a:t>
            </a:r>
          </a:p>
        </p:txBody>
      </p:sp>
      <p:pic>
        <p:nvPicPr>
          <p:cNvPr id="9" name="84_1241_figure1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81450" y="952500"/>
            <a:ext cx="421005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2025-07-31T08:37:51Z</dcterms:created>
  <dcterms:modified xsi:type="dcterms:W3CDTF">2025-07-31T08:37:51Z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