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01.jpg"/>
  <Relationship Id="rId3" Type="http://schemas.openxmlformats.org/officeDocument/2006/relationships/image" Target="../media/PCR-EAPCI-TEXTBOOK-Dark-v2902.png"/>
  <Relationship Id="rId4" Type="http://schemas.openxmlformats.org/officeDocument/2006/relationships/image" Target="../media/e7bc7a0a286e819631e086ed5de0527c903.png"/>
  <Relationship Id="rId5" Type="http://schemas.openxmlformats.org/officeDocument/2006/relationships/image" Target="../media/84_1242_figure189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collimator reduces the radiated volume and thus the amount of scatter radiation (permission Naber manuscript)]]></a:t>
            </a:r>
          </a:p>
        </p:txBody>
      </p:sp>
      <p:pic>
        <p:nvPicPr>
          <p:cNvPr id="9" name="84_1242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925" y="952500"/>
            <a:ext cx="49911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