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45.jpg"/>
  <Relationship Id="rId3" Type="http://schemas.openxmlformats.org/officeDocument/2006/relationships/image" Target="../media/PCR-EAPCI-TEXTBOOK-Dark-v2846.png"/>
  <Relationship Id="rId4" Type="http://schemas.openxmlformats.org/officeDocument/2006/relationships/image" Target="../media/a1c6273ed08dc0238ff3aef7809d9981847.png"/>
  <Relationship Id="rId5" Type="http://schemas.openxmlformats.org/officeDocument/2006/relationships/image" Target="../media/84_1243_figure198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use of wedge filters improves image quality and reduces the applied radiation dose in automated systems (permission Naber manuscript) (2)]]></a:t>
            </a:r>
          </a:p>
        </p:txBody>
      </p:sp>
      <p:pic>
        <p:nvPicPr>
          <p:cNvPr id="9" name="84_1243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9825" y="1495425"/>
            <a:ext cx="7372350" cy="3238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