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05.jpg"/>
  <Relationship Id="rId3" Type="http://schemas.openxmlformats.org/officeDocument/2006/relationships/image" Target="../media/PCR-EAPCI-TEXTBOOK-Dark-v2906.png"/>
  <Relationship Id="rId4" Type="http://schemas.openxmlformats.org/officeDocument/2006/relationships/image" Target="../media/12a72f724e4f7a7c6e8491abe50bd8c6907.png"/>
  <Relationship Id="rId5" Type="http://schemas.openxmlformats.org/officeDocument/2006/relationships/image" Target="../media/84_1244_figure2090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effects of magnification on the radiation dose applied to the patients’ skin (permission Naber manuscript)]]></a:t>
            </a:r>
          </a:p>
        </p:txBody>
      </p:sp>
      <p:pic>
        <p:nvPicPr>
          <p:cNvPr id="9" name="84_1244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5075" y="1028700"/>
            <a:ext cx="7172325" cy="4171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2025-07-31T08:37:51Z</dcterms:created>
  <dcterms:modified xsi:type="dcterms:W3CDTF">2025-07-31T08:37:51Z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