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909.jpg"/>
  <Relationship Id="rId3" Type="http://schemas.openxmlformats.org/officeDocument/2006/relationships/image" Target="../media/PCR-EAPCI-TEXTBOOK-Dark-v2910.png"/>
  <Relationship Id="rId4" Type="http://schemas.openxmlformats.org/officeDocument/2006/relationships/image" Target="../media/9ac35d68da5332373612e81c27c91d8c911.png"/>
  <Relationship Id="rId5" Type="http://schemas.openxmlformats.org/officeDocument/2006/relationships/image" Target="../media/84_1246_figure229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finitions of angiographic projections (permission Naber manuscript)LAO: left anterior oblique; RAO: right anterior oblique; CRAN: cranial; CAUD: caudal; AP: anterior-posterior]]></a:t>
            </a:r>
          </a:p>
        </p:txBody>
      </p:sp>
      <p:pic>
        <p:nvPicPr>
          <p:cNvPr id="9" name="84_1246_figure2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500" y="1619250"/>
            <a:ext cx="6467475" cy="274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2025-07-31T08:37:51Z</dcterms:created>
  <dcterms:modified xsi:type="dcterms:W3CDTF">2025-07-31T08:37:51Z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