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53.jpg"/>
  <Relationship Id="rId3" Type="http://schemas.openxmlformats.org/officeDocument/2006/relationships/image" Target="../media/PCR-EAPCI-TEXTBOOK-Dark-v2854.png"/>
  <Relationship Id="rId4" Type="http://schemas.openxmlformats.org/officeDocument/2006/relationships/image" Target="../media/c1dbaa7d43b261cda4ca9701d3d7520d855.png"/>
  <Relationship Id="rId5" Type="http://schemas.openxmlformats.org/officeDocument/2006/relationships/image" Target="../media/84_1247_figure238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(RAO projection) and B (LAO projection): correct position of the pigtail catheter in the mitral inflow tract of the left ventricleC (RAO projection) and D (LAO projection): incorrect position of the pigtail catheter in the apex of the left ventricle]]></a:t>
            </a:r>
          </a:p>
        </p:txBody>
      </p:sp>
      <p:pic>
        <p:nvPicPr>
          <p:cNvPr id="9" name="84_1247_figure2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8125" y="952500"/>
            <a:ext cx="408622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